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</p:sldMasterIdLst>
  <p:sldIdLst>
    <p:sldId id="262" r:id="rId3"/>
    <p:sldId id="263" r:id="rId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69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4" name="Picture 14" descr="bottombar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6572250"/>
            <a:ext cx="9144000" cy="285750"/>
          </a:xfrm>
          <a:prstGeom prst="rect">
            <a:avLst/>
          </a:prstGeom>
          <a:noFill/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0" y="908720"/>
            <a:ext cx="8785225" cy="5516562"/>
          </a:xfrm>
        </p:spPr>
        <p:txBody>
          <a:bodyPr>
            <a:noAutofit/>
          </a:bodyPr>
          <a:lstStyle/>
          <a:p>
            <a:pPr marL="274638" indent="0">
              <a:spcBef>
                <a:spcPct val="30000"/>
              </a:spcBef>
              <a:buFontTx/>
              <a:buNone/>
            </a:pPr>
            <a:r>
              <a:rPr lang="en-GB" sz="3200" b="1" dirty="0">
                <a:solidFill>
                  <a:schemeClr val="tx2"/>
                </a:solidFill>
              </a:rPr>
              <a:t>I will sing to chase the blues away</a:t>
            </a:r>
            <a:br>
              <a:rPr lang="en-GB" sz="3200" b="1" dirty="0">
                <a:solidFill>
                  <a:schemeClr val="tx2"/>
                </a:solidFill>
              </a:rPr>
            </a:br>
            <a:r>
              <a:rPr lang="en-GB" sz="3200" b="1" dirty="0">
                <a:solidFill>
                  <a:schemeClr val="tx2"/>
                </a:solidFill>
              </a:rPr>
              <a:t>And when I’m down I know that I can pray</a:t>
            </a:r>
            <a:br>
              <a:rPr lang="en-GB" sz="3200" b="1" dirty="0">
                <a:solidFill>
                  <a:schemeClr val="tx2"/>
                </a:solidFill>
              </a:rPr>
            </a:br>
            <a:r>
              <a:rPr lang="en-GB" sz="3200" b="1" dirty="0">
                <a:solidFill>
                  <a:schemeClr val="tx2"/>
                </a:solidFill>
              </a:rPr>
              <a:t>On the journey if I shed a tear</a:t>
            </a:r>
            <a:br>
              <a:rPr lang="en-GB" sz="3200" b="1" dirty="0">
                <a:solidFill>
                  <a:schemeClr val="tx2"/>
                </a:solidFill>
              </a:rPr>
            </a:br>
            <a:r>
              <a:rPr lang="en-GB" sz="3200" b="1" dirty="0">
                <a:solidFill>
                  <a:schemeClr val="tx2"/>
                </a:solidFill>
              </a:rPr>
              <a:t>There is love that casts away all </a:t>
            </a:r>
            <a:r>
              <a:rPr lang="en-GB" sz="3200" b="1" dirty="0" smtClean="0">
                <a:solidFill>
                  <a:schemeClr val="tx2"/>
                </a:solidFill>
              </a:rPr>
              <a:t>fear</a:t>
            </a:r>
          </a:p>
          <a:p>
            <a:pPr marL="274638" indent="0">
              <a:spcBef>
                <a:spcPct val="30000"/>
              </a:spcBef>
              <a:buFontTx/>
              <a:buNone/>
            </a:pPr>
            <a:endParaRPr lang="en-GB" sz="3200" b="1" dirty="0">
              <a:solidFill>
                <a:schemeClr val="tx2"/>
              </a:solidFill>
            </a:endParaRPr>
          </a:p>
          <a:p>
            <a:pPr marL="274638" indent="0">
              <a:spcBef>
                <a:spcPct val="30000"/>
              </a:spcBef>
              <a:buFontTx/>
              <a:buNone/>
            </a:pPr>
            <a:r>
              <a:rPr lang="en-GB" sz="3200" b="1" i="1" dirty="0">
                <a:solidFill>
                  <a:schemeClr val="tx2"/>
                </a:solidFill>
              </a:rPr>
              <a:t>I will stand in hope that makes me strong</a:t>
            </a:r>
            <a:br>
              <a:rPr lang="en-GB" sz="3200" b="1" i="1" dirty="0">
                <a:solidFill>
                  <a:schemeClr val="tx2"/>
                </a:solidFill>
              </a:rPr>
            </a:br>
            <a:r>
              <a:rPr lang="en-GB" sz="3200" b="1" i="1" dirty="0">
                <a:solidFill>
                  <a:schemeClr val="tx2"/>
                </a:solidFill>
              </a:rPr>
              <a:t>Faith can see although the journey’s long</a:t>
            </a:r>
            <a:br>
              <a:rPr lang="en-GB" sz="3200" b="1" i="1" dirty="0">
                <a:solidFill>
                  <a:schemeClr val="tx2"/>
                </a:solidFill>
              </a:rPr>
            </a:br>
            <a:r>
              <a:rPr lang="en-GB" sz="3200" b="1" i="1" dirty="0">
                <a:solidFill>
                  <a:schemeClr val="tx2"/>
                </a:solidFill>
              </a:rPr>
              <a:t>Love endures until the final day</a:t>
            </a:r>
            <a:br>
              <a:rPr lang="en-GB" sz="3200" b="1" i="1" dirty="0">
                <a:solidFill>
                  <a:schemeClr val="tx2"/>
                </a:solidFill>
              </a:rPr>
            </a:br>
            <a:r>
              <a:rPr lang="en-GB" sz="3200" b="1" i="1" dirty="0">
                <a:solidFill>
                  <a:schemeClr val="tx2"/>
                </a:solidFill>
              </a:rPr>
              <a:t>There’s away, there’s a </a:t>
            </a:r>
            <a:r>
              <a:rPr lang="en-GB" sz="3200" b="1" i="1" dirty="0" smtClean="0">
                <a:solidFill>
                  <a:schemeClr val="tx2"/>
                </a:solidFill>
              </a:rPr>
              <a:t>way</a:t>
            </a:r>
            <a:endParaRPr lang="en-GB" sz="3200" b="1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0" y="836712"/>
            <a:ext cx="8785225" cy="5372100"/>
          </a:xfrm>
        </p:spPr>
        <p:txBody>
          <a:bodyPr>
            <a:noAutofit/>
          </a:bodyPr>
          <a:lstStyle/>
          <a:p>
            <a:pPr marL="274638" indent="0">
              <a:spcBef>
                <a:spcPct val="30000"/>
              </a:spcBef>
              <a:buFontTx/>
              <a:buNone/>
            </a:pPr>
            <a:r>
              <a:rPr lang="en-GB" sz="3200" b="1" dirty="0" smtClean="0">
                <a:solidFill>
                  <a:schemeClr val="tx2"/>
                </a:solidFill>
              </a:rPr>
              <a:t>Reflections </a:t>
            </a:r>
            <a:r>
              <a:rPr lang="en-GB" sz="3200" b="1" dirty="0">
                <a:solidFill>
                  <a:schemeClr val="tx2"/>
                </a:solidFill>
              </a:rPr>
              <a:t>now are all that I can see</a:t>
            </a:r>
            <a:br>
              <a:rPr lang="en-GB" sz="3200" b="1" dirty="0">
                <a:solidFill>
                  <a:schemeClr val="tx2"/>
                </a:solidFill>
              </a:rPr>
            </a:br>
            <a:r>
              <a:rPr lang="en-GB" sz="3200" b="1" dirty="0">
                <a:solidFill>
                  <a:schemeClr val="tx2"/>
                </a:solidFill>
              </a:rPr>
              <a:t>But on that day then face to face I’ll be</a:t>
            </a:r>
            <a:br>
              <a:rPr lang="en-GB" sz="3200" b="1" dirty="0">
                <a:solidFill>
                  <a:schemeClr val="tx2"/>
                </a:solidFill>
              </a:rPr>
            </a:br>
            <a:r>
              <a:rPr lang="en-GB" sz="3200" b="1" dirty="0">
                <a:solidFill>
                  <a:schemeClr val="tx2"/>
                </a:solidFill>
              </a:rPr>
              <a:t>I cannot know though I am fully known</a:t>
            </a:r>
            <a:br>
              <a:rPr lang="en-GB" sz="3200" b="1" dirty="0">
                <a:solidFill>
                  <a:schemeClr val="tx2"/>
                </a:solidFill>
              </a:rPr>
            </a:br>
            <a:r>
              <a:rPr lang="en-GB" sz="3200" b="1" dirty="0">
                <a:solidFill>
                  <a:schemeClr val="tx2"/>
                </a:solidFill>
              </a:rPr>
              <a:t>Till at last I find my way back </a:t>
            </a:r>
            <a:r>
              <a:rPr lang="en-GB" sz="3200" b="1" dirty="0" smtClean="0">
                <a:solidFill>
                  <a:schemeClr val="tx2"/>
                </a:solidFill>
              </a:rPr>
              <a:t>home</a:t>
            </a:r>
          </a:p>
          <a:p>
            <a:pPr marL="274638" indent="0">
              <a:spcBef>
                <a:spcPct val="30000"/>
              </a:spcBef>
              <a:buFontTx/>
              <a:buNone/>
            </a:pPr>
            <a:endParaRPr lang="en-GB" sz="3200" b="1" dirty="0">
              <a:solidFill>
                <a:schemeClr val="tx2"/>
              </a:solidFill>
            </a:endParaRPr>
          </a:p>
          <a:p>
            <a:pPr marL="274638" indent="0">
              <a:buNone/>
            </a:pPr>
            <a:r>
              <a:rPr lang="en-GB" sz="3200" b="1" i="1" dirty="0">
                <a:solidFill>
                  <a:schemeClr val="tx2"/>
                </a:solidFill>
              </a:rPr>
              <a:t>I will stand in hope that makes me strong</a:t>
            </a:r>
            <a:br>
              <a:rPr lang="en-GB" sz="3200" b="1" i="1" dirty="0">
                <a:solidFill>
                  <a:schemeClr val="tx2"/>
                </a:solidFill>
              </a:rPr>
            </a:br>
            <a:r>
              <a:rPr lang="en-GB" sz="3200" b="1" i="1" dirty="0">
                <a:solidFill>
                  <a:schemeClr val="tx2"/>
                </a:solidFill>
              </a:rPr>
              <a:t>Faith can see although the journey’s long</a:t>
            </a:r>
            <a:br>
              <a:rPr lang="en-GB" sz="3200" b="1" i="1" dirty="0">
                <a:solidFill>
                  <a:schemeClr val="tx2"/>
                </a:solidFill>
              </a:rPr>
            </a:br>
            <a:r>
              <a:rPr lang="en-GB" sz="3200" b="1" i="1" dirty="0">
                <a:solidFill>
                  <a:schemeClr val="tx2"/>
                </a:solidFill>
              </a:rPr>
              <a:t>Love endures until the final day</a:t>
            </a:r>
            <a:br>
              <a:rPr lang="en-GB" sz="3200" b="1" i="1" dirty="0">
                <a:solidFill>
                  <a:schemeClr val="tx2"/>
                </a:solidFill>
              </a:rPr>
            </a:br>
            <a:r>
              <a:rPr lang="en-GB" sz="3200" b="1" i="1" dirty="0">
                <a:solidFill>
                  <a:schemeClr val="tx2"/>
                </a:solidFill>
              </a:rPr>
              <a:t>There’s away, there’s a way</a:t>
            </a:r>
          </a:p>
          <a:p>
            <a:pPr marL="274638" indent="0">
              <a:buFontTx/>
              <a:buNone/>
            </a:pPr>
            <a:endParaRPr lang="en-GB" sz="3200" b="1" dirty="0" smtClean="0">
              <a:solidFill>
                <a:schemeClr val="tx2"/>
              </a:solidFill>
            </a:endParaRPr>
          </a:p>
          <a:p>
            <a:pPr marL="274638" indent="0">
              <a:buFontTx/>
              <a:buNone/>
            </a:pPr>
            <a:endParaRPr lang="en-GB" sz="3200" b="1" dirty="0">
              <a:solidFill>
                <a:schemeClr val="tx2"/>
              </a:solidFill>
            </a:endParaRPr>
          </a:p>
          <a:p>
            <a:pPr marL="274638" indent="0">
              <a:buFontTx/>
              <a:buNone/>
            </a:pPr>
            <a:r>
              <a:rPr lang="en-GB" sz="1800" b="1" dirty="0" smtClean="0">
                <a:solidFill>
                  <a:schemeClr val="tx2"/>
                </a:solidFill>
              </a:rPr>
              <a:t>Steve </a:t>
            </a:r>
            <a:r>
              <a:rPr lang="en-GB" sz="1800" b="1" dirty="0">
                <a:solidFill>
                  <a:schemeClr val="tx2"/>
                </a:solidFill>
              </a:rPr>
              <a:t>Cracknell © </a:t>
            </a:r>
            <a:r>
              <a:rPr lang="en-GB" sz="1800" b="1" dirty="0" smtClean="0">
                <a:solidFill>
                  <a:schemeClr val="tx2"/>
                </a:solidFill>
              </a:rPr>
              <a:t>2007 </a:t>
            </a:r>
            <a:r>
              <a:rPr lang="en-GB" sz="1800" b="1" dirty="0" smtClean="0">
                <a:solidFill>
                  <a:schemeClr val="tx2"/>
                </a:solidFill>
                <a:cs typeface="Arial" pitchFamily="34" charset="0"/>
              </a:rPr>
              <a:t>CCL </a:t>
            </a:r>
            <a:r>
              <a:rPr lang="en-GB" sz="1800" b="1" dirty="0">
                <a:solidFill>
                  <a:schemeClr val="tx2"/>
                </a:solidFill>
                <a:cs typeface="Arial" pitchFamily="34" charset="0"/>
              </a:rPr>
              <a:t>Licence </a:t>
            </a:r>
            <a:r>
              <a:rPr lang="en-GB" sz="1800" b="1" dirty="0" smtClean="0">
                <a:solidFill>
                  <a:schemeClr val="tx2"/>
                </a:solidFill>
                <a:cs typeface="Arial" pitchFamily="34" charset="0"/>
              </a:rPr>
              <a:t>No.</a:t>
            </a:r>
            <a:endParaRPr lang="en-GB" sz="1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3163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ft blu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Soft blue</Template>
  <TotalTime>8</TotalTime>
  <Words>16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Soft blue</vt:lpstr>
      <vt:lpstr>White with Courier font for code slides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</dc:creator>
  <cp:lastModifiedBy>steve</cp:lastModifiedBy>
  <cp:revision>10</cp:revision>
  <dcterms:created xsi:type="dcterms:W3CDTF">2008-02-16T19:37:29Z</dcterms:created>
  <dcterms:modified xsi:type="dcterms:W3CDTF">2019-01-04T15:17:03Z</dcterms:modified>
</cp:coreProperties>
</file>