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8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C9C1-F3E7-41A0-96F4-BBE7B7222F3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DB94-440C-43DF-8A14-3AB5CB1A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7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C9C1-F3E7-41A0-96F4-BBE7B7222F3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DB94-440C-43DF-8A14-3AB5CB1A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9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C9C1-F3E7-41A0-96F4-BBE7B7222F3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DB94-440C-43DF-8A14-3AB5CB1A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68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C9C1-F3E7-41A0-96F4-BBE7B7222F3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DB94-440C-43DF-8A14-3AB5CB1A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C9C1-F3E7-41A0-96F4-BBE7B7222F3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DB94-440C-43DF-8A14-3AB5CB1A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81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C9C1-F3E7-41A0-96F4-BBE7B7222F3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DB94-440C-43DF-8A14-3AB5CB1A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3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C9C1-F3E7-41A0-96F4-BBE7B7222F3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DB94-440C-43DF-8A14-3AB5CB1A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4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C9C1-F3E7-41A0-96F4-BBE7B7222F3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DB94-440C-43DF-8A14-3AB5CB1A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4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C9C1-F3E7-41A0-96F4-BBE7B7222F3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DB94-440C-43DF-8A14-3AB5CB1A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88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C9C1-F3E7-41A0-96F4-BBE7B7222F3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DB94-440C-43DF-8A14-3AB5CB1A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24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EC9C1-F3E7-41A0-96F4-BBE7B7222F3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0DB94-440C-43DF-8A14-3AB5CB1A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53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EC9C1-F3E7-41A0-96F4-BBE7B7222F36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DB94-440C-43DF-8A14-3AB5CB1A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84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004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Risen Lord Good Friday You died</a:t>
            </a:r>
          </a:p>
          <a:p>
            <a:r>
              <a:rPr lang="en-GB" sz="3200" b="1" dirty="0" smtClean="0"/>
              <a:t>But Easter day You were alive</a:t>
            </a:r>
          </a:p>
          <a:p>
            <a:r>
              <a:rPr lang="en-GB" sz="3200" b="1" dirty="0" smtClean="0"/>
              <a:t>Heaven’s door is now opened wide,</a:t>
            </a:r>
          </a:p>
          <a:p>
            <a:r>
              <a:rPr lang="en-GB" sz="3200" b="1" dirty="0" smtClean="0"/>
              <a:t>He’s alive</a:t>
            </a:r>
          </a:p>
          <a:p>
            <a:endParaRPr lang="en-GB" sz="3200" b="1" i="1" dirty="0" smtClean="0"/>
          </a:p>
          <a:p>
            <a:r>
              <a:rPr lang="en-GB" sz="3200" b="1" i="1" dirty="0" smtClean="0"/>
              <a:t>O He’s alive. O He’s alive.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Bearing scorn and bearing the shame</a:t>
            </a:r>
          </a:p>
          <a:p>
            <a:r>
              <a:rPr lang="en-GB" sz="3200" b="1" dirty="0" smtClean="0"/>
              <a:t>There on the cross He took the blame</a:t>
            </a:r>
          </a:p>
          <a:p>
            <a:r>
              <a:rPr lang="en-GB" sz="3200" b="1" dirty="0" smtClean="0"/>
              <a:t>Crushing fear and our selfish pride</a:t>
            </a:r>
          </a:p>
          <a:p>
            <a:r>
              <a:rPr lang="en-GB" sz="3200" b="1" dirty="0" smtClean="0"/>
              <a:t>He’s alive</a:t>
            </a:r>
          </a:p>
          <a:p>
            <a:endParaRPr lang="en-GB" sz="3200" b="1" i="1" dirty="0" smtClean="0"/>
          </a:p>
          <a:p>
            <a:r>
              <a:rPr lang="en-GB" sz="3200" b="1" i="1" dirty="0" smtClean="0"/>
              <a:t>O He’s alive. O He’s alive.</a:t>
            </a:r>
          </a:p>
        </p:txBody>
      </p:sp>
    </p:spTree>
    <p:extLst>
      <p:ext uri="{BB962C8B-B14F-4D97-AF65-F5344CB8AC3E}">
        <p14:creationId xmlns:p14="http://schemas.microsoft.com/office/powerpoint/2010/main" val="177384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371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Earth it shook, the sky black as night</a:t>
            </a:r>
          </a:p>
          <a:p>
            <a:r>
              <a:rPr lang="en-GB" sz="3200" b="1" dirty="0" smtClean="0"/>
              <a:t>The dead were raised ‘It’s finished’ the cry </a:t>
            </a:r>
          </a:p>
          <a:p>
            <a:r>
              <a:rPr lang="en-GB" sz="3200" b="1" dirty="0" smtClean="0"/>
              <a:t>Raised to life, leading captives on high</a:t>
            </a:r>
          </a:p>
          <a:p>
            <a:r>
              <a:rPr lang="en-GB" sz="3200" b="1" dirty="0" smtClean="0"/>
              <a:t>He’s alive</a:t>
            </a:r>
          </a:p>
          <a:p>
            <a:endParaRPr lang="en-GB" sz="2000" b="1" dirty="0" smtClean="0"/>
          </a:p>
          <a:p>
            <a:r>
              <a:rPr lang="en-GB" sz="3200" b="1" i="1" dirty="0" smtClean="0"/>
              <a:t>O He’s alive. O He’s alive.</a:t>
            </a:r>
          </a:p>
          <a:p>
            <a:endParaRPr lang="en-GB" sz="2000" b="1" dirty="0" smtClean="0"/>
          </a:p>
          <a:p>
            <a:r>
              <a:rPr lang="en-GB" sz="3200" b="1" dirty="0" smtClean="0"/>
              <a:t>Risen Lord, all conquering Son</a:t>
            </a:r>
          </a:p>
          <a:p>
            <a:r>
              <a:rPr lang="en-GB" sz="3200" b="1" dirty="0" smtClean="0"/>
              <a:t>Death is defied, </a:t>
            </a:r>
            <a:r>
              <a:rPr lang="en-GB" sz="3200" b="1" dirty="0" err="1" smtClean="0"/>
              <a:t>vict’ry</a:t>
            </a:r>
            <a:r>
              <a:rPr lang="en-GB" sz="3200" b="1" dirty="0" smtClean="0"/>
              <a:t> is won</a:t>
            </a:r>
          </a:p>
          <a:p>
            <a:r>
              <a:rPr lang="en-GB" sz="3200" b="1" dirty="0" smtClean="0"/>
              <a:t>Praise the Father the Spirit and the Son</a:t>
            </a:r>
          </a:p>
          <a:p>
            <a:r>
              <a:rPr lang="en-GB" sz="3200" b="1" dirty="0" smtClean="0"/>
              <a:t>He’s alive</a:t>
            </a:r>
          </a:p>
          <a:p>
            <a:r>
              <a:rPr lang="en-GB" sz="2000" b="1" dirty="0" smtClean="0"/>
              <a:t> </a:t>
            </a:r>
          </a:p>
          <a:p>
            <a:r>
              <a:rPr lang="en-GB" sz="3200" b="1" i="1" dirty="0" smtClean="0"/>
              <a:t>O He’s alive. O He’s alive.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Steve Cracknell © 2017</a:t>
            </a:r>
          </a:p>
        </p:txBody>
      </p:sp>
    </p:spTree>
    <p:extLst>
      <p:ext uri="{BB962C8B-B14F-4D97-AF65-F5344CB8AC3E}">
        <p14:creationId xmlns:p14="http://schemas.microsoft.com/office/powerpoint/2010/main" val="1508232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132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3</cp:revision>
  <dcterms:created xsi:type="dcterms:W3CDTF">2019-01-05T11:44:08Z</dcterms:created>
  <dcterms:modified xsi:type="dcterms:W3CDTF">2019-01-05T11:52:58Z</dcterms:modified>
</cp:coreProperties>
</file>